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5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03ED-E0AB-43DC-BAC4-B1238DFD4BE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48EF-7969-418E-BFD2-1FE5F441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ISI, Pubmed, Scopus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8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7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2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8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4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7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8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4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1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B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</Words>
  <Application>Microsoft Office PowerPoint</Application>
  <PresentationFormat>Custom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ISI, Pubmed, Scopus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serenjil</cp:lastModifiedBy>
  <cp:revision>18</cp:revision>
  <dcterms:created xsi:type="dcterms:W3CDTF">2016-09-10T19:51:23Z</dcterms:created>
  <dcterms:modified xsi:type="dcterms:W3CDTF">2016-09-11T03:45:01Z</dcterms:modified>
</cp:coreProperties>
</file>