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8213" y="748728"/>
            <a:ext cx="7766936" cy="791747"/>
          </a:xfrm>
        </p:spPr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بسمه تعالی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145" y="3012866"/>
            <a:ext cx="10249001" cy="3000755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کـــارگــــاه 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تجزیه وتحلیل با </a:t>
            </a:r>
            <a:r>
              <a:rPr lang="en-US" sz="36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SPSS</a:t>
            </a:r>
            <a:endParaRPr lang="fa-IR" sz="3600" b="1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اسفند 1395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1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t="2014" r="1235" b="410"/>
          <a:stretch/>
        </p:blipFill>
        <p:spPr>
          <a:xfrm>
            <a:off x="1795848" y="207539"/>
            <a:ext cx="6730313" cy="6390970"/>
          </a:xfrm>
        </p:spPr>
      </p:pic>
    </p:spTree>
    <p:extLst>
      <p:ext uri="{BB962C8B-B14F-4D97-AF65-F5344CB8AC3E}">
        <p14:creationId xmlns:p14="http://schemas.microsoft.com/office/powerpoint/2010/main" val="266682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3" y="1334530"/>
            <a:ext cx="9882748" cy="490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19" y="192520"/>
            <a:ext cx="7379183" cy="6665480"/>
          </a:xfrm>
        </p:spPr>
      </p:pic>
    </p:spTree>
    <p:extLst>
      <p:ext uri="{BB962C8B-B14F-4D97-AF65-F5344CB8AC3E}">
        <p14:creationId xmlns:p14="http://schemas.microsoft.com/office/powerpoint/2010/main" val="228889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93" y="166292"/>
            <a:ext cx="6542018" cy="6905463"/>
          </a:xfrm>
        </p:spPr>
      </p:pic>
    </p:spTree>
    <p:extLst>
      <p:ext uri="{BB962C8B-B14F-4D97-AF65-F5344CB8AC3E}">
        <p14:creationId xmlns:p14="http://schemas.microsoft.com/office/powerpoint/2010/main" val="192675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09" y="27960"/>
            <a:ext cx="5166555" cy="6747234"/>
          </a:xfrm>
        </p:spPr>
      </p:pic>
    </p:spTree>
    <p:extLst>
      <p:ext uri="{BB962C8B-B14F-4D97-AF65-F5344CB8AC3E}">
        <p14:creationId xmlns:p14="http://schemas.microsoft.com/office/powerpoint/2010/main" val="414681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32" y="931463"/>
            <a:ext cx="9027400" cy="5740419"/>
          </a:xfrm>
        </p:spPr>
      </p:pic>
    </p:spTree>
    <p:extLst>
      <p:ext uri="{BB962C8B-B14F-4D97-AF65-F5344CB8AC3E}">
        <p14:creationId xmlns:p14="http://schemas.microsoft.com/office/powerpoint/2010/main" val="271884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92" y="0"/>
            <a:ext cx="5330324" cy="6972591"/>
          </a:xfrm>
        </p:spPr>
      </p:pic>
    </p:spTree>
    <p:extLst>
      <p:ext uri="{BB962C8B-B14F-4D97-AF65-F5344CB8AC3E}">
        <p14:creationId xmlns:p14="http://schemas.microsoft.com/office/powerpoint/2010/main" val="9633374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</TotalTime>
  <Words>9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 Titr</vt:lpstr>
      <vt:lpstr>Trebuchet MS</vt:lpstr>
      <vt:lpstr>Wingdings 3</vt:lpstr>
      <vt:lpstr>Facet</vt:lpstr>
      <vt:lpstr>بسمه تعالی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74</cp:revision>
  <dcterms:created xsi:type="dcterms:W3CDTF">2017-03-04T15:59:40Z</dcterms:created>
  <dcterms:modified xsi:type="dcterms:W3CDTF">2017-03-07T22:10:32Z</dcterms:modified>
</cp:coreProperties>
</file>